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10.04.2018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ibniit@mail.tomsknet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928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проблемы картофелеводства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фундаментальные и прикладные аспекты»</a:t>
            </a:r>
            <a:endParaRPr lang="ru-RU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5105251"/>
            <a:ext cx="29737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О.Ю.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инкевич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Documents and Settings\ВЕА\Мои документы\Downloads\лого пнг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4288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61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сорта картофеля в Томской области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Розара,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Невский,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Кузнечанка,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Каротоп,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Ред Скарлет,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Солнечный,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П.Рогачева,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Симфония,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Гала,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Юбиляр,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Югана,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Антонина,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Кетский,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Накра,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 Кемеровчанин,</a:t>
            </a:r>
          </a:p>
          <a:p>
            <a:pPr marL="82296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Импала.</a:t>
            </a:r>
          </a:p>
          <a:p>
            <a:pPr marL="82296" indent="0" algn="just">
              <a:buNone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02751"/>
            <a:ext cx="4940980" cy="324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69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624"/>
            <a:ext cx="39687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27687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9912" y="4293096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Томск, ул. Пушкина 16/1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(3822) 65-13-19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agrocentertomsk@yandex.ru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3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Цели в картофелеводстве на 2018г.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Импортозамещение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Выращивание картофеля в условиях органического земледелия.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Сохранение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посевных площадей.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сортов для рынка и хранения.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5)Выращивание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картофеля по интенсивной технологии.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6)Модернизация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переоснащение оборудования в трудоемких процессах переработки картофеля.</a:t>
            </a: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7)Строительство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хранилищ для картофеля.</a:t>
            </a:r>
          </a:p>
          <a:p>
            <a:pPr marL="82296" indent="0"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9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показатели 2012-2017гг.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64762"/>
              </p:ext>
            </p:extLst>
          </p:nvPr>
        </p:nvGraphicFramePr>
        <p:xfrm>
          <a:off x="1115616" y="1556792"/>
          <a:ext cx="7632848" cy="35211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96426"/>
                <a:gridCol w="898660"/>
                <a:gridCol w="809370"/>
                <a:gridCol w="792088"/>
                <a:gridCol w="869857"/>
                <a:gridCol w="930343"/>
                <a:gridCol w="936104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Посевные площади сельскохозяйственных культур, тыс.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76 325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78 057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78 525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79 319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79 992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80 606,9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округ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15 095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15 261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15 161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15 027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Картофель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15 757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15 691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15 104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1 182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К(Ф)Х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ЛПХ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13 802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13 802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13 291 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86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984881"/>
              </p:ext>
            </p:extLst>
          </p:nvPr>
        </p:nvGraphicFramePr>
        <p:xfrm>
          <a:off x="1043608" y="1700808"/>
          <a:ext cx="7848872" cy="203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34632"/>
                <a:gridCol w="889704"/>
                <a:gridCol w="792088"/>
                <a:gridCol w="792088"/>
                <a:gridCol w="936104"/>
                <a:gridCol w="792088"/>
                <a:gridCol w="864096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Картофель, тыс. тонн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2017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30 199,1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31 501,4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33 645,8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31 107,8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29 586,3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округ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4 478,9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5 334,1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5 330,4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5 324,1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5 144,4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54868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показатели 2012 - 2017 гг., тыс. тонн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54868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показатели 2012 - 2017 гг., ц/га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585789"/>
              </p:ext>
            </p:extLst>
          </p:nvPr>
        </p:nvGraphicFramePr>
        <p:xfrm>
          <a:off x="1043608" y="1700808"/>
          <a:ext cx="7920880" cy="203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04256"/>
                <a:gridCol w="720080"/>
                <a:gridCol w="792088"/>
                <a:gridCol w="792088"/>
                <a:gridCol w="936104"/>
                <a:gridCol w="792088"/>
                <a:gridCol w="864096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Урожайность картофеля, тыс. тонн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2017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2012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округ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9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сортоиспытательных станций Томской области.</a:t>
            </a:r>
            <a:endParaRPr lang="ru-RU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Филиал ФГБУ «Госсорткомиссия» Томская ГСИС (директор филиала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Куприянов Сергей Семёнович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п.Ключи, ул. Центральная, д. 6,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8(3822)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924-315,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e-mail: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tomsk-filial@yandex.ru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Сибирский научно-исследовательский институт сельского хозяйства и торфа Российской академии сельскохозяйственных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филиал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государственного бюджетного учреждения науки Сибирского федерального научного центра агробиотехнологий Российской академии наук (СибНИИСХиТ – филиал СФНЦА РАН)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и.о. директора 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Маргарита Сергеевна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имеет в г. Колпашево, отделение которое занимается селекцией картофеля и выращивает сортовой картофель на продажу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634050, г. Томск , ул. Гагарина,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sibniit@mail.tomsknet.ru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тел: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(3822)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53-33-90.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9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создания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«Госсорткомиссия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1937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г.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Новосибирске была создана Испектура Госкомиссии по сортоиспытанию сельскохозяйственных культур по Западно-Сибирскому краю.</a:t>
            </a:r>
          </a:p>
          <a:p>
            <a:pPr marL="82296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1945 году была создана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Испектура Госкомиссии по сортоиспытанию сельскохозяйственных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 по Томской области.</a:t>
            </a:r>
          </a:p>
          <a:p>
            <a:pPr marL="82296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2012 года функционирует филиал федерального государственного бюджетного учреждения «Государственная комиссия Российской Федерации по испытанию и охране селекционных достижений» Томская государственная сортоиспытательная станция (филиал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Госсорткомиссия» Томская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ГСИС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4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филиала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на территории Томской области деятельности по организации государственного испытания сортов, гибридов сельскохозяйственных культур, а также производство и реализация семян высоких репродукций.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0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филиала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-Проведено 4 462 сортоиспытания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-Представлено к внесению в Госреестр и районировано в Томской области 73 сорта.</a:t>
            </a:r>
          </a:p>
          <a:p>
            <a:pPr marL="82296" indent="0" algn="just">
              <a:buNone/>
            </a:pP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656</Words>
  <Application>Microsoft Office PowerPoint</Application>
  <PresentationFormat>Экран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«Актуальные проблемы картофелеводства: фундаментальные и прикладные аспекты»</vt:lpstr>
      <vt:lpstr>Цели в картофелеводстве на 2018г.</vt:lpstr>
      <vt:lpstr>Производственные показатели 2012-2017гг.</vt:lpstr>
      <vt:lpstr>Презентация PowerPoint</vt:lpstr>
      <vt:lpstr>Презентация PowerPoint</vt:lpstr>
      <vt:lpstr>Перечень сортоиспытательных станций Томской области.</vt:lpstr>
      <vt:lpstr>История создания ФГБУ «Госсорткомиссия»</vt:lpstr>
      <vt:lpstr>Задача филиала:</vt:lpstr>
      <vt:lpstr>Достижения филиала:</vt:lpstr>
      <vt:lpstr>Основные сорта картофеля в Томской области: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проблемы картофелеводства: фундаментальные и прикладные аспекты»</dc:title>
  <dc:creator>Виктория Лобач</dc:creator>
  <cp:lastModifiedBy>Виктория Лобач</cp:lastModifiedBy>
  <cp:revision>33</cp:revision>
  <dcterms:created xsi:type="dcterms:W3CDTF">2018-04-10T02:56:23Z</dcterms:created>
  <dcterms:modified xsi:type="dcterms:W3CDTF">2018-04-10T06:29:35Z</dcterms:modified>
</cp:coreProperties>
</file>